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1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73" r:id="rId34"/>
    <p:sldId id="445" r:id="rId35"/>
    <p:sldId id="416" r:id="rId36"/>
    <p:sldId id="456" r:id="rId37"/>
    <p:sldId id="467" r:id="rId38"/>
    <p:sldId id="469" r:id="rId39"/>
    <p:sldId id="470" r:id="rId40"/>
    <p:sldId id="472" r:id="rId41"/>
    <p:sldId id="465" r:id="rId42"/>
    <p:sldId id="368" r:id="rId43"/>
    <p:sldId id="447" r:id="rId44"/>
    <p:sldId id="371" r:id="rId45"/>
    <p:sldId id="288" r:id="rId46"/>
    <p:sldId id="375" r:id="rId47"/>
    <p:sldId id="353" r:id="rId48"/>
    <p:sldId id="421" r:id="rId49"/>
    <p:sldId id="422" r:id="rId50"/>
    <p:sldId id="448" r:id="rId51"/>
    <p:sldId id="355" r:id="rId52"/>
    <p:sldId id="449" r:id="rId53"/>
    <p:sldId id="376" r:id="rId54"/>
    <p:sldId id="450" r:id="rId55"/>
    <p:sldId id="425" r:id="rId56"/>
    <p:sldId id="451" r:id="rId57"/>
    <p:sldId id="289" r:id="rId58"/>
    <p:sldId id="453" r:id="rId59"/>
    <p:sldId id="36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3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U has Galilean invariance and transforms to partial waves same as V_NN.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using the </a:t>
            </a:r>
            <a:r>
              <a:rPr lang="en-US"/>
              <a:t>spectral represe </a:t>
            </a:r>
            <a:r>
              <a:rPr lang="en-US" dirty="0"/>
              <a:t>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4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4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2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4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4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72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4044</TotalTime>
  <Words>4782</Words>
  <Application>Microsoft Office PowerPoint</Application>
  <PresentationFormat>Widescreen</PresentationFormat>
  <Paragraphs>586</Paragraphs>
  <Slides>58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Exclusive knockout reactions</vt:lpstr>
      <vt:lpstr>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153</cp:revision>
  <dcterms:created xsi:type="dcterms:W3CDTF">2021-04-13T22:10:52Z</dcterms:created>
  <dcterms:modified xsi:type="dcterms:W3CDTF">2021-11-22T18:49:00Z</dcterms:modified>
</cp:coreProperties>
</file>